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76873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Речевая игра «Рассели по домикам»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72007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"Детский сад №11 "Вишенка"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4221088"/>
            <a:ext cx="331236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Выполнил: Волох Виктория Викторовна, воспитатель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Соотнесение </a:t>
            </a:r>
            <a:r>
              <a:rPr lang="ru-RU" dirty="0" smtClean="0"/>
              <a:t>существительных мужского, женского, среднего рода единственного и множественного числа с местоимениями </a:t>
            </a:r>
            <a:r>
              <a:rPr lang="ru-RU" dirty="0" err="1" smtClean="0"/>
              <a:t>он,она</a:t>
            </a:r>
            <a:r>
              <a:rPr lang="ru-RU" dirty="0" smtClean="0"/>
              <a:t>, оно, они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Коррекционная цель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Формирование умения использования в экспрессивной речи существительных разного рода в единственном и множественном числе.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Материал: карточки домики</a:t>
            </a:r>
            <a:endParaRPr lang="ru-RU" dirty="0"/>
          </a:p>
        </p:txBody>
      </p:sp>
      <p:pic>
        <p:nvPicPr>
          <p:cNvPr id="1028" name="Picture 4" descr="C:\Users\1\Desktop\дид игры\ди он она они оно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2558153" cy="2808312"/>
          </a:xfrm>
          <a:prstGeom prst="rect">
            <a:avLst/>
          </a:prstGeom>
          <a:noFill/>
        </p:spPr>
      </p:pic>
      <p:pic>
        <p:nvPicPr>
          <p:cNvPr id="1029" name="Picture 5" descr="C:\Users\1\Desktop\дид игры\ди он она они оно\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93096"/>
            <a:ext cx="2520280" cy="2564904"/>
          </a:xfrm>
          <a:prstGeom prst="rect">
            <a:avLst/>
          </a:prstGeom>
          <a:noFill/>
        </p:spPr>
      </p:pic>
      <p:pic>
        <p:nvPicPr>
          <p:cNvPr id="1030" name="Picture 6" descr="C:\Users\1\Desktop\дид игры\ди он она они оно\1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772816"/>
            <a:ext cx="2441676" cy="2520280"/>
          </a:xfrm>
          <a:prstGeom prst="rect">
            <a:avLst/>
          </a:prstGeom>
          <a:noFill/>
        </p:spPr>
      </p:pic>
      <p:pic>
        <p:nvPicPr>
          <p:cNvPr id="1031" name="Picture 7" descr="C:\Users\1\Desktop\дид игры\ди он она они оно\2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135160"/>
            <a:ext cx="2186305" cy="2722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Материал: карточки к домикам</a:t>
            </a:r>
            <a:endParaRPr lang="ru-RU" dirty="0"/>
          </a:p>
        </p:txBody>
      </p:sp>
      <p:pic>
        <p:nvPicPr>
          <p:cNvPr id="2050" name="Picture 2" descr="C:\Users\1\Desktop\дид игры\ди он она они оно\1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28801"/>
            <a:ext cx="2594488" cy="3672408"/>
          </a:xfrm>
          <a:prstGeom prst="rect">
            <a:avLst/>
          </a:prstGeom>
          <a:noFill/>
        </p:spPr>
      </p:pic>
      <p:pic>
        <p:nvPicPr>
          <p:cNvPr id="2051" name="Picture 3" descr="C:\Users\1\Desktop\дид игры\ди он она они оно\2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655762"/>
            <a:ext cx="1944216" cy="3202238"/>
          </a:xfrm>
          <a:prstGeom prst="rect">
            <a:avLst/>
          </a:prstGeom>
          <a:noFill/>
        </p:spPr>
      </p:pic>
      <p:pic>
        <p:nvPicPr>
          <p:cNvPr id="2052" name="Picture 4" descr="C:\Users\1\Desktop\дид игры\ди он она они оно\3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700808"/>
            <a:ext cx="2160240" cy="3312368"/>
          </a:xfrm>
          <a:prstGeom prst="rect">
            <a:avLst/>
          </a:prstGeom>
          <a:noFill/>
        </p:spPr>
      </p:pic>
      <p:pic>
        <p:nvPicPr>
          <p:cNvPr id="2053" name="Picture 5" descr="C:\Users\1\Desktop\дид игры\ди он она они оно\3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689648"/>
            <a:ext cx="2238382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игры</a:t>
            </a:r>
            <a:r>
              <a:rPr lang="ru-RU" dirty="0" smtClean="0"/>
              <a:t>: Вариант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В домиках "он", "она", "они", "оно" живут слова. </a:t>
            </a:r>
          </a:p>
          <a:p>
            <a:pPr>
              <a:buNone/>
            </a:pPr>
            <a:r>
              <a:rPr lang="ru-RU" dirty="0" smtClean="0"/>
              <a:t>     Воспитатель: рассели слова (карточки) по домикам. </a:t>
            </a:r>
          </a:p>
          <a:p>
            <a:pPr>
              <a:buNone/>
            </a:pPr>
            <a:r>
              <a:rPr lang="ru-RU" dirty="0" smtClean="0"/>
              <a:t>     Для этого </a:t>
            </a:r>
            <a:r>
              <a:rPr lang="ru-RU" dirty="0" smtClean="0"/>
              <a:t>ребенку нужно </a:t>
            </a:r>
            <a:r>
              <a:rPr lang="ru-RU" dirty="0" smtClean="0"/>
              <a:t>определить род и число, что бы </a:t>
            </a:r>
            <a:r>
              <a:rPr lang="ru-RU" dirty="0" smtClean="0"/>
              <a:t>ему </a:t>
            </a:r>
            <a:r>
              <a:rPr lang="ru-RU" dirty="0" smtClean="0"/>
              <a:t>было проще это сделать, </a:t>
            </a:r>
            <a:r>
              <a:rPr lang="ru-RU" dirty="0" smtClean="0"/>
              <a:t>предлагается </a:t>
            </a:r>
            <a:r>
              <a:rPr lang="ru-RU" dirty="0" smtClean="0"/>
              <a:t>подсказка на первую карточку. Например "Дерево. ДЕРЕВО ОНО МОЁ". Ребенок повторяет, и пытается подобрать соответствующий домик. После чего ребенок уже сам должен проговорить </a:t>
            </a:r>
            <a:r>
              <a:rPr lang="ru-RU" dirty="0" smtClean="0"/>
              <a:t>слова </a:t>
            </a:r>
            <a:r>
              <a:rPr lang="ru-RU" dirty="0" smtClean="0"/>
              <a:t>с другими карточками, и найти нужный домик.</a:t>
            </a:r>
          </a:p>
          <a:p>
            <a:pPr>
              <a:buNone/>
            </a:pPr>
            <a:r>
              <a:rPr lang="ru-RU" dirty="0" smtClean="0"/>
              <a:t>     Усложнение: Ребенку предлагается с каждой карточкой придумать предложение.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игры: Вариант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Когда ребенок осваивает первый вариант игры, то ему предлагается прежде чем «поселить» слово в домик, придумать предложение с этим словом.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211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Речевая игра «Рассели по домикам»    </vt:lpstr>
      <vt:lpstr>Цель игры:</vt:lpstr>
      <vt:lpstr>Коррекционная цель игры:</vt:lpstr>
      <vt:lpstr>Материал: карточки домики</vt:lpstr>
      <vt:lpstr>Материал: карточки к домикам</vt:lpstr>
      <vt:lpstr>Ход игры: Вариант 1</vt:lpstr>
      <vt:lpstr>Ход игры: Вариант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игра «Рассели по домикам»    </dc:title>
  <dc:creator>1</dc:creator>
  <cp:lastModifiedBy>1</cp:lastModifiedBy>
  <cp:revision>4</cp:revision>
  <dcterms:created xsi:type="dcterms:W3CDTF">2020-10-20T08:22:50Z</dcterms:created>
  <dcterms:modified xsi:type="dcterms:W3CDTF">2020-10-22T13:13:05Z</dcterms:modified>
</cp:coreProperties>
</file>